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60" r:id="rId5"/>
    <p:sldId id="262" r:id="rId6"/>
    <p:sldId id="257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1" autoAdjust="0"/>
    <p:restoredTop sz="86642" autoAdjust="0"/>
  </p:normalViewPr>
  <p:slideViewPr>
    <p:cSldViewPr snapToGrid="0">
      <p:cViewPr varScale="1">
        <p:scale>
          <a:sx n="95" d="100"/>
          <a:sy n="95" d="100"/>
        </p:scale>
        <p:origin x="11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94D6B-3D71-4CB1-96DC-393CCB75F75F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BBB54-D156-49F5-A63F-13BE6089D1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5056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CA" dirty="0"/>
              <a:t>Landmarks and semi-landmarks are assigned to a specimen with each point having an (</a:t>
            </a:r>
            <a:r>
              <a:rPr lang="en-CA" dirty="0" err="1"/>
              <a:t>xy</a:t>
            </a:r>
            <a:r>
              <a:rPr lang="en-CA" dirty="0"/>
              <a:t>) coordinate. </a:t>
            </a:r>
          </a:p>
          <a:p>
            <a:pPr marL="228600" indent="-228600">
              <a:buAutoNum type="arabicPeriod"/>
            </a:pPr>
            <a:r>
              <a:rPr lang="en-CA" dirty="0"/>
              <a:t>For each specimen, a configuration of landmarks exists as a single point in a non-Euclidian shape space (abstracted here as a simple sphere). Red points represent landmark configurations from other specimens.</a:t>
            </a:r>
          </a:p>
          <a:p>
            <a:pPr marL="228600" indent="-228600">
              <a:buAutoNum type="arabicPeriod"/>
            </a:pPr>
            <a:r>
              <a:rPr lang="en-CA" dirty="0"/>
              <a:t>Shape data is projected onto a Euclidian plane – a tangent space approximation. This allows statistical analyses of shape variation (e.g. principal components analysis). </a:t>
            </a:r>
          </a:p>
          <a:p>
            <a:pPr marL="228600" indent="-228600"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4081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Figure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6160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Figure 4. Illustrations of vectors. Left: On the x and y axis are the unit vectors </a:t>
            </a:r>
            <a:r>
              <a:rPr lang="en-CA" dirty="0" err="1"/>
              <a:t>i</a:t>
            </a:r>
            <a:r>
              <a:rPr lang="en-CA" dirty="0"/>
              <a:t> and j, respectively, of length 1. The point P = (2,1) can be rewritten as a position vector r, that is made of two </a:t>
            </a:r>
            <a:r>
              <a:rPr lang="en-CA" dirty="0" err="1"/>
              <a:t>i</a:t>
            </a:r>
            <a:r>
              <a:rPr lang="en-CA" dirty="0"/>
              <a:t> unit vectors and one j unit vector, r = 2i + j. The length of r is ||r|| = sqrt 2^2+1^2.  Right: A vector valued function describing a curve, parameterized by arc length.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9843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Homologous landmarks placed for Epimedium violaceum (1), Epimedium koreanum (2), and Epimedium grandiflorum (3). Thirteen equidistant semi-landmarks were placed  between the two landmarks making 15 landmarks total.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1584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57DF-6F78-45CC-B46D-C106275E4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7684D8-90BA-4614-AAA8-1C277CCB3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B6826-D9A2-470F-84E1-FE7EE127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37DEA-C829-400C-81B4-4440819F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FF5B2-835A-44CC-B87C-5D76EDBC5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2881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AC16E-A5B0-4080-B72F-819188280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38F46-B1E4-4EB7-932B-BA65262A3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72743-B8BC-4E54-AE1E-0A40ED838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7603D-9B56-409C-B0E0-FB9CE342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A2E3E-461F-4023-BC5B-F51CD535F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3611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76A444-1300-495D-ACCD-BBA1D2AB80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37686-CBFE-47A1-ACDD-112B0D8D0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BCE49F-0FF6-43C7-8966-ABE36D95E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F2B00-3A88-420D-AFC9-1A9C4892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17BB4-8FAD-4A32-9CBD-50781EA8A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478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C69B-5542-421B-A1F4-AC47BAB7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B72EB-008B-4BC3-A2E7-4B90F95F9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4FA2C-ACF5-4301-A450-A413C1DDB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EF3B1-33D5-45D5-8F5B-2380AE622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41D73-D48F-4C36-9162-62902326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581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CE8EF-3E30-45AF-A3BD-1648BB3A9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76CE7-FC30-426B-BCD4-6F44DCAC1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D5E33-14E3-41A8-B964-534CB93F6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ABEB3-4D93-4C10-A8B3-BCF718109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8AD6E-6F71-4A50-9F40-7A477857E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84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FD683-5310-43ED-8B5B-E3609C3F5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53188-5632-4BA7-8885-E8B1AA470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A793C5-BA87-4402-B16D-BD6F58414A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F3A05-2905-4D83-AFD4-03E1431E0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027DE-BE2D-4C20-86D4-1F77CDEA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C4662-EE16-486A-98D3-6F6D40BA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5118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E31A-923B-4ABA-AE99-1FD7B90BE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4158F-58D1-4C73-82BD-42170AFE9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35EDB-0B0C-4DCE-88B4-BA694FDB2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0AD1AA-CF35-4339-97B2-F6BBC16F6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611A02-CDE4-4388-B053-DC9D194AB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23FBE6-761F-49D0-BA61-7F1CF90B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F3FD33-685C-42A3-9BC1-D74B1C3C3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1F7CFF-2545-45B1-A204-E2125B3E3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7010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11E13-D951-450C-92AE-14676D64B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242EBA-2083-4E61-9E8D-02AD800DF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2E1FCF-FAD2-4336-941B-BF9A4EC7F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BD10D-A4BE-4651-9680-B8A57C39B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37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548228-C867-40DD-9989-87A0C324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F51676-CAA3-42D3-A40D-E69FE6041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98A8F-194A-4859-B903-554F4D58E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270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F2240-2C84-42FC-B6D8-F3CA05A0D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BAAA-89A5-4621-A078-AD85C13DC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18B64-F72D-40E8-8203-3724DA8DE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DC197-3CC6-479D-8F8D-D8663DE7F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76FC13-BC0B-47FF-AFBA-AACBC8656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D8E43-B277-49E6-8720-3A10CB18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020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45F5F-0886-453E-9DE1-1A9B88A5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E8773A-FC09-44DF-9DD0-BEB9594B9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8F694-3458-4F6A-BB52-BB62813970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67C52-B8DB-4C12-B551-25A89DE03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924F9-5013-4820-AE35-FE411745A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839F1-3441-4457-8D5F-34C699BF9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508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CCCD12-D26B-4182-88A6-C7D716736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AA923-38DC-400E-A37A-D8ED2A940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EC4D6-6A68-456E-A51D-D11DA9C27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DA5E1-B1AC-4044-B260-6EA3A1AE9385}" type="datetimeFigureOut">
              <a:rPr lang="en-CA" smtClean="0"/>
              <a:t>2019-11-21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5B120-C307-4443-AC37-8A8BE20AA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F75E7-B446-43C4-B69D-DC24760A2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349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6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2389E19D-77BD-45B2-B986-A35D2268B781}"/>
              </a:ext>
            </a:extLst>
          </p:cNvPr>
          <p:cNvGrpSpPr/>
          <p:nvPr/>
        </p:nvGrpSpPr>
        <p:grpSpPr>
          <a:xfrm>
            <a:off x="363172" y="632579"/>
            <a:ext cx="4999402" cy="3899499"/>
            <a:chOff x="363172" y="632579"/>
            <a:chExt cx="4999402" cy="3899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F2757F6-B579-4D52-A0DC-1D40F80119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363172" y="632579"/>
              <a:ext cx="4383605" cy="3899499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1946DC5-B3D4-46F6-B86C-B06F018439FB}"/>
                </a:ext>
              </a:extLst>
            </p:cNvPr>
            <p:cNvCxnSpPr>
              <a:cxnSpLocks/>
            </p:cNvCxnSpPr>
            <p:nvPr/>
          </p:nvCxnSpPr>
          <p:spPr>
            <a:xfrm>
              <a:off x="3108960" y="1842868"/>
              <a:ext cx="689317" cy="12098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63458B5-360D-4C2D-826D-33086FAAF4F7}"/>
                </a:ext>
              </a:extLst>
            </p:cNvPr>
            <p:cNvSpPr/>
            <p:nvPr/>
          </p:nvSpPr>
          <p:spPr>
            <a:xfrm>
              <a:off x="3235569" y="1589648"/>
              <a:ext cx="844061" cy="1547445"/>
            </a:xfrm>
            <a:custGeom>
              <a:avLst/>
              <a:gdLst>
                <a:gd name="connsiteX0" fmla="*/ 0 w 952486"/>
                <a:gd name="connsiteY0" fmla="*/ 0 h 1463040"/>
                <a:gd name="connsiteX1" fmla="*/ 633046 w 952486"/>
                <a:gd name="connsiteY1" fmla="*/ 295421 h 1463040"/>
                <a:gd name="connsiteX2" fmla="*/ 900332 w 952486"/>
                <a:gd name="connsiteY2" fmla="*/ 661181 h 1463040"/>
                <a:gd name="connsiteX3" fmla="*/ 942535 w 952486"/>
                <a:gd name="connsiteY3" fmla="*/ 1153550 h 1463040"/>
                <a:gd name="connsiteX4" fmla="*/ 773723 w 952486"/>
                <a:gd name="connsiteY4" fmla="*/ 1463040 h 146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486" h="1463040">
                  <a:moveTo>
                    <a:pt x="0" y="0"/>
                  </a:moveTo>
                  <a:cubicBezTo>
                    <a:pt x="241495" y="92612"/>
                    <a:pt x="482991" y="185224"/>
                    <a:pt x="633046" y="295421"/>
                  </a:cubicBezTo>
                  <a:cubicBezTo>
                    <a:pt x="783101" y="405618"/>
                    <a:pt x="848751" y="518160"/>
                    <a:pt x="900332" y="661181"/>
                  </a:cubicBezTo>
                  <a:cubicBezTo>
                    <a:pt x="951913" y="804202"/>
                    <a:pt x="963637" y="1019907"/>
                    <a:pt x="942535" y="1153550"/>
                  </a:cubicBezTo>
                  <a:cubicBezTo>
                    <a:pt x="921434" y="1287193"/>
                    <a:pt x="847578" y="1375116"/>
                    <a:pt x="773723" y="146304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E40671C-C634-4067-894C-B672CE52A7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8760" y="3129397"/>
              <a:ext cx="87922" cy="1185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2EC8551-D7DB-4239-8E21-FC71700067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07465" y="1527611"/>
              <a:ext cx="129600" cy="6203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A966F12-243D-4DF2-BF94-557932B82F0D}"/>
                </a:ext>
              </a:extLst>
            </p:cNvPr>
            <p:cNvSpPr txBox="1"/>
            <p:nvPr/>
          </p:nvSpPr>
          <p:spPr>
            <a:xfrm>
              <a:off x="4079629" y="1994038"/>
              <a:ext cx="12829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arc length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8E11ED7-95E8-417F-B58A-2A9A618A6B03}"/>
                </a:ext>
              </a:extLst>
            </p:cNvPr>
            <p:cNvSpPr txBox="1"/>
            <p:nvPr/>
          </p:nvSpPr>
          <p:spPr>
            <a:xfrm>
              <a:off x="2362200" y="2683353"/>
              <a:ext cx="156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chord length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D18185A-649D-4923-8ABC-1FF0E7F556E2}"/>
              </a:ext>
            </a:extLst>
          </p:cNvPr>
          <p:cNvGrpSpPr/>
          <p:nvPr/>
        </p:nvGrpSpPr>
        <p:grpSpPr>
          <a:xfrm>
            <a:off x="337496" y="3541483"/>
            <a:ext cx="4383605" cy="3899499"/>
            <a:chOff x="6284060" y="733605"/>
            <a:chExt cx="4383605" cy="3899499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15ED6C0-5E84-4E10-A4CF-F9EC2B1201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284060" y="733605"/>
              <a:ext cx="4383605" cy="3899499"/>
            </a:xfrm>
            <a:prstGeom prst="rect">
              <a:avLst/>
            </a:prstGeom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909B074-4AAB-40D1-8F00-0AB42BADB630}"/>
                </a:ext>
              </a:extLst>
            </p:cNvPr>
            <p:cNvSpPr/>
            <p:nvPr/>
          </p:nvSpPr>
          <p:spPr>
            <a:xfrm>
              <a:off x="7997044" y="1961633"/>
              <a:ext cx="1789161" cy="174081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B54C71A-7C1E-41BA-8A80-95737C4AD35B}"/>
                </a:ext>
              </a:extLst>
            </p:cNvPr>
            <p:cNvCxnSpPr>
              <a:cxnSpLocks/>
            </p:cNvCxnSpPr>
            <p:nvPr/>
          </p:nvCxnSpPr>
          <p:spPr>
            <a:xfrm>
              <a:off x="8891624" y="2832042"/>
              <a:ext cx="1" cy="87041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DBD37D3-F897-4A06-B63E-C54444B44E15}"/>
                </a:ext>
              </a:extLst>
            </p:cNvPr>
            <p:cNvSpPr txBox="1"/>
            <p:nvPr/>
          </p:nvSpPr>
          <p:spPr>
            <a:xfrm>
              <a:off x="8952377" y="3063257"/>
              <a:ext cx="773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i="1" dirty="0"/>
                <a:t>R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B32D44DB-6029-4289-8852-EF8B3FEB6545}"/>
              </a:ext>
            </a:extLst>
          </p:cNvPr>
          <p:cNvGrpSpPr/>
          <p:nvPr/>
        </p:nvGrpSpPr>
        <p:grpSpPr>
          <a:xfrm>
            <a:off x="6059049" y="659147"/>
            <a:ext cx="5660511" cy="3899499"/>
            <a:chOff x="6059049" y="659147"/>
            <a:chExt cx="5660511" cy="3899499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3B7AD93F-A132-4552-BCA3-C93B6DD44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059049" y="659147"/>
              <a:ext cx="4383605" cy="3899499"/>
            </a:xfrm>
            <a:prstGeom prst="rect">
              <a:avLst/>
            </a:prstGeom>
          </p:spPr>
        </p:pic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F46B8161-77E1-41DD-B91F-CF1D29A72EA1}"/>
                </a:ext>
              </a:extLst>
            </p:cNvPr>
            <p:cNvCxnSpPr>
              <a:cxnSpLocks/>
            </p:cNvCxnSpPr>
            <p:nvPr/>
          </p:nvCxnSpPr>
          <p:spPr>
            <a:xfrm>
              <a:off x="8805863" y="1881188"/>
              <a:ext cx="687387" cy="1188460"/>
            </a:xfrm>
            <a:prstGeom prst="straightConnector1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8F1795C-6644-4901-8675-6208B5704F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11310" y="2178704"/>
              <a:ext cx="488950" cy="269072"/>
            </a:xfrm>
            <a:prstGeom prst="straightConnector1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23E1B15-58C5-477E-AD4F-F8681938FD11}"/>
                </a:ext>
              </a:extLst>
            </p:cNvPr>
            <p:cNvSpPr txBox="1"/>
            <p:nvPr/>
          </p:nvSpPr>
          <p:spPr>
            <a:xfrm>
              <a:off x="8023622" y="2674190"/>
              <a:ext cx="156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chord length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F769519-3A78-4A90-9309-D7893FCC0F18}"/>
                </a:ext>
              </a:extLst>
            </p:cNvPr>
            <p:cNvSpPr txBox="1"/>
            <p:nvPr/>
          </p:nvSpPr>
          <p:spPr>
            <a:xfrm>
              <a:off x="9751314" y="2007214"/>
              <a:ext cx="1968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orthogonal length</a:t>
              </a: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B52B43A-AC95-4BE7-BE44-0F831897BEC8}"/>
              </a:ext>
            </a:extLst>
          </p:cNvPr>
          <p:cNvGrpSpPr/>
          <p:nvPr/>
        </p:nvGrpSpPr>
        <p:grpSpPr>
          <a:xfrm>
            <a:off x="6242996" y="3429331"/>
            <a:ext cx="4842346" cy="3899499"/>
            <a:chOff x="6242996" y="3429331"/>
            <a:chExt cx="4842346" cy="3899499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5F5B1398-15BC-43C0-B5D1-1639DC62B7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242996" y="3429331"/>
              <a:ext cx="4383605" cy="3899499"/>
            </a:xfrm>
            <a:prstGeom prst="rect">
              <a:avLst/>
            </a:prstGeom>
          </p:spPr>
        </p:pic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A316C4E0-8A3F-4EA9-B850-D36EBEE78BCB}"/>
                </a:ext>
              </a:extLst>
            </p:cNvPr>
            <p:cNvCxnSpPr>
              <a:cxnSpLocks/>
            </p:cNvCxnSpPr>
            <p:nvPr/>
          </p:nvCxnSpPr>
          <p:spPr>
            <a:xfrm>
              <a:off x="8918917" y="4600135"/>
              <a:ext cx="216642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FB95F34D-F6AC-4AAC-81F8-6BA15B8711D8}"/>
                </a:ext>
              </a:extLst>
            </p:cNvPr>
            <p:cNvCxnSpPr>
              <a:cxnSpLocks/>
            </p:cNvCxnSpPr>
            <p:nvPr/>
          </p:nvCxnSpPr>
          <p:spPr>
            <a:xfrm>
              <a:off x="8918917" y="4600135"/>
              <a:ext cx="781343" cy="1342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B7BA692-DFAF-44FF-B222-AF8953E8E2CE}"/>
                </a:ext>
              </a:extLst>
            </p:cNvPr>
            <p:cNvSpPr txBox="1"/>
            <p:nvPr/>
          </p:nvSpPr>
          <p:spPr>
            <a:xfrm>
              <a:off x="9149556" y="4600134"/>
              <a:ext cx="15644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2800" b="1" dirty="0"/>
                <a:t>ϴ</a:t>
              </a:r>
              <a:endParaRPr lang="en-CA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54352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AF7AFF-9CD6-41F7-81B3-5EBC189F68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51673" y="-10516"/>
            <a:ext cx="4383605" cy="38994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39F29BA-9B18-4C7B-B52C-B3D6375DCADD}"/>
              </a:ext>
            </a:extLst>
          </p:cNvPr>
          <p:cNvGrpSpPr/>
          <p:nvPr/>
        </p:nvGrpSpPr>
        <p:grpSpPr>
          <a:xfrm>
            <a:off x="2714730" y="892698"/>
            <a:ext cx="1101008" cy="1628800"/>
            <a:chOff x="3026229" y="1535793"/>
            <a:chExt cx="1101008" cy="16288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6C7667F-4B55-46EC-BB42-E29B4EEA13A4}"/>
                </a:ext>
              </a:extLst>
            </p:cNvPr>
            <p:cNvSpPr/>
            <p:nvPr/>
          </p:nvSpPr>
          <p:spPr>
            <a:xfrm>
              <a:off x="3026229" y="180884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7339066-C239-40F4-9E7A-07E140B12E83}"/>
                </a:ext>
              </a:extLst>
            </p:cNvPr>
            <p:cNvSpPr/>
            <p:nvPr/>
          </p:nvSpPr>
          <p:spPr>
            <a:xfrm>
              <a:off x="3378654" y="1902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F2B9D3-B6DD-44BE-84A5-7D994F5BF4BE}"/>
                </a:ext>
              </a:extLst>
            </p:cNvPr>
            <p:cNvSpPr/>
            <p:nvPr/>
          </p:nvSpPr>
          <p:spPr>
            <a:xfrm>
              <a:off x="3664404" y="2094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E203DA5-7EE2-481E-BBB1-739EBFF408BA}"/>
                </a:ext>
              </a:extLst>
            </p:cNvPr>
            <p:cNvSpPr/>
            <p:nvPr/>
          </p:nvSpPr>
          <p:spPr>
            <a:xfrm>
              <a:off x="3858054" y="2348192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FB88990-3438-459F-A6DD-466FAF721855}"/>
                </a:ext>
              </a:extLst>
            </p:cNvPr>
            <p:cNvSpPr/>
            <p:nvPr/>
          </p:nvSpPr>
          <p:spPr>
            <a:xfrm>
              <a:off x="3912054" y="2652846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D911F39-FF05-44B6-8746-507E6A028EEF}"/>
                </a:ext>
              </a:extLst>
            </p:cNvPr>
            <p:cNvSpPr/>
            <p:nvPr/>
          </p:nvSpPr>
          <p:spPr>
            <a:xfrm>
              <a:off x="3858054" y="29550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17592E-D480-4588-9C82-57017340074D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0E5413D-882E-4779-ABFF-1633D01F8F6A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4BBDCB3-5A5E-456E-8EB9-5D211EA2F65F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3466E43-1456-49F1-A372-17FB8428A8CA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6D37006-B8F5-4F1B-96A5-85EC48842330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37A4E13-7FD9-4292-93AA-78C7F4175FF0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8738C1D-9C96-42EC-AC9B-946F26BCCFCB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22900F0-C7DD-469E-851D-38EC2234715E}"/>
              </a:ext>
            </a:extLst>
          </p:cNvPr>
          <p:cNvGrpSpPr/>
          <p:nvPr/>
        </p:nvGrpSpPr>
        <p:grpSpPr>
          <a:xfrm>
            <a:off x="5282192" y="890697"/>
            <a:ext cx="1101008" cy="1628800"/>
            <a:chOff x="3026229" y="1535793"/>
            <a:chExt cx="1101008" cy="16288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C470AB5-B407-43A6-8203-F525177FE385}"/>
                </a:ext>
              </a:extLst>
            </p:cNvPr>
            <p:cNvSpPr/>
            <p:nvPr/>
          </p:nvSpPr>
          <p:spPr>
            <a:xfrm>
              <a:off x="3026229" y="180884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C2BC98D-DEBB-4D39-BFCA-9A0D63D0AFCF}"/>
                </a:ext>
              </a:extLst>
            </p:cNvPr>
            <p:cNvSpPr/>
            <p:nvPr/>
          </p:nvSpPr>
          <p:spPr>
            <a:xfrm>
              <a:off x="3378654" y="1902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EB8E2CA-E045-4EEF-9DB7-39513EE5CB69}"/>
                </a:ext>
              </a:extLst>
            </p:cNvPr>
            <p:cNvSpPr/>
            <p:nvPr/>
          </p:nvSpPr>
          <p:spPr>
            <a:xfrm>
              <a:off x="3664404" y="2094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8BDAFB2-A4D7-4C90-A627-58F08FF43480}"/>
                </a:ext>
              </a:extLst>
            </p:cNvPr>
            <p:cNvSpPr/>
            <p:nvPr/>
          </p:nvSpPr>
          <p:spPr>
            <a:xfrm>
              <a:off x="3858054" y="2348192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FFCD5BB-0DA6-4A2A-B879-BFDFB0A57C1C}"/>
                </a:ext>
              </a:extLst>
            </p:cNvPr>
            <p:cNvSpPr/>
            <p:nvPr/>
          </p:nvSpPr>
          <p:spPr>
            <a:xfrm>
              <a:off x="3912054" y="2652846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156200F-2CE1-4544-94A4-58DED30E8FA1}"/>
                </a:ext>
              </a:extLst>
            </p:cNvPr>
            <p:cNvSpPr/>
            <p:nvPr/>
          </p:nvSpPr>
          <p:spPr>
            <a:xfrm>
              <a:off x="3858054" y="29550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11C6419-8953-4AD1-852C-5ADB1E18FBB5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046402B-2FE9-4D8C-B664-757E9B91AE3B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CC3017E-4F29-4DE7-96B0-BC94396B8077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46A5FD3-9E4A-4F5D-89EA-C4856F50F68E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BE476C6-B16F-4C20-98C1-25C4FFA18E47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7662A2-7121-4274-8B29-FBA3FAFBB0D1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AB3FD2E-1537-429E-BD07-B9B87F588634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448910BF-0738-4471-802A-D1783DC5664D}"/>
              </a:ext>
            </a:extLst>
          </p:cNvPr>
          <p:cNvSpPr/>
          <p:nvPr/>
        </p:nvSpPr>
        <p:spPr>
          <a:xfrm>
            <a:off x="4254282" y="1649096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C919E46-FCAC-453E-BB43-06BA3916FF12}"/>
              </a:ext>
            </a:extLst>
          </p:cNvPr>
          <p:cNvSpPr/>
          <p:nvPr/>
        </p:nvSpPr>
        <p:spPr>
          <a:xfrm>
            <a:off x="7245132" y="1649096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6E33F7F-A41A-4EF1-913E-6B3D61DA7A4A}"/>
              </a:ext>
            </a:extLst>
          </p:cNvPr>
          <p:cNvGrpSpPr/>
          <p:nvPr/>
        </p:nvGrpSpPr>
        <p:grpSpPr>
          <a:xfrm>
            <a:off x="4898042" y="185580"/>
            <a:ext cx="1952625" cy="2771775"/>
            <a:chOff x="5209541" y="828675"/>
            <a:chExt cx="1952625" cy="2771775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75E9113-EDCC-45EF-A343-2863BD959243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F91881A-ACB4-4524-8E0A-681C16780C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1" y="3429000"/>
              <a:ext cx="19526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B9D155C-780A-4781-908C-286EDDA0B0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0098" y="456121"/>
            <a:ext cx="3704120" cy="2742401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0ACD672A-A9D4-48E7-ACFB-39CA3F71B664}"/>
              </a:ext>
            </a:extLst>
          </p:cNvPr>
          <p:cNvSpPr/>
          <p:nvPr/>
        </p:nvSpPr>
        <p:spPr>
          <a:xfrm>
            <a:off x="9307147" y="1595096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105C6D4-144F-4E71-B649-4EBC28CDB992}"/>
              </a:ext>
            </a:extLst>
          </p:cNvPr>
          <p:cNvSpPr/>
          <p:nvPr/>
        </p:nvSpPr>
        <p:spPr>
          <a:xfrm>
            <a:off x="10082544" y="2078097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3564865-0A5B-41E4-99A4-94E028CCB8DE}"/>
              </a:ext>
            </a:extLst>
          </p:cNvPr>
          <p:cNvSpPr/>
          <p:nvPr/>
        </p:nvSpPr>
        <p:spPr>
          <a:xfrm>
            <a:off x="9253147" y="262075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729DB92-E64F-4DA2-AB04-4B5347F40F22}"/>
              </a:ext>
            </a:extLst>
          </p:cNvPr>
          <p:cNvSpPr/>
          <p:nvPr/>
        </p:nvSpPr>
        <p:spPr>
          <a:xfrm>
            <a:off x="11161067" y="1036449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5E75177B-507D-4219-AB0B-2CEEBEED1789}"/>
              </a:ext>
            </a:extLst>
          </p:cNvPr>
          <p:cNvSpPr/>
          <p:nvPr/>
        </p:nvSpPr>
        <p:spPr>
          <a:xfrm rot="5400000">
            <a:off x="9621254" y="36707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7" name="Picture 46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19861E35-EC38-4834-B95D-74F09820AB0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9" t="15025" r="4411" b="14238"/>
          <a:stretch/>
        </p:blipFill>
        <p:spPr>
          <a:xfrm>
            <a:off x="8701042" y="4256651"/>
            <a:ext cx="2518301" cy="2530832"/>
          </a:xfrm>
          <a:prstGeom prst="rect">
            <a:avLst/>
          </a:prstGeom>
        </p:spPr>
      </p:pic>
      <p:sp>
        <p:nvSpPr>
          <p:cNvPr id="48" name="Oval 47">
            <a:extLst>
              <a:ext uri="{FF2B5EF4-FFF2-40B4-BE49-F238E27FC236}">
                <a16:creationId xmlns:a16="http://schemas.microsoft.com/office/drawing/2014/main" id="{B7B7588B-E127-4016-A050-3A0634EF9FD3}"/>
              </a:ext>
            </a:extLst>
          </p:cNvPr>
          <p:cNvSpPr/>
          <p:nvPr/>
        </p:nvSpPr>
        <p:spPr>
          <a:xfrm>
            <a:off x="9307147" y="4839389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4644A84-456B-49E3-B855-BF5E04377FFF}"/>
              </a:ext>
            </a:extLst>
          </p:cNvPr>
          <p:cNvSpPr/>
          <p:nvPr/>
        </p:nvSpPr>
        <p:spPr>
          <a:xfrm>
            <a:off x="9199147" y="6149401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671AC18-BD0D-4B42-87E5-B9978F8CB65F}"/>
              </a:ext>
            </a:extLst>
          </p:cNvPr>
          <p:cNvSpPr/>
          <p:nvPr/>
        </p:nvSpPr>
        <p:spPr>
          <a:xfrm>
            <a:off x="10322031" y="6401879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F298F87-DE89-406E-B066-5B9112C9108B}"/>
              </a:ext>
            </a:extLst>
          </p:cNvPr>
          <p:cNvSpPr/>
          <p:nvPr/>
        </p:nvSpPr>
        <p:spPr>
          <a:xfrm>
            <a:off x="10658650" y="2454786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127A14F-04F4-4E9A-980B-79A4D5A920A2}"/>
              </a:ext>
            </a:extLst>
          </p:cNvPr>
          <p:cNvSpPr/>
          <p:nvPr/>
        </p:nvSpPr>
        <p:spPr>
          <a:xfrm>
            <a:off x="10851243" y="454545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585C21F-E462-482C-ABBE-3A1D072CA302}"/>
              </a:ext>
            </a:extLst>
          </p:cNvPr>
          <p:cNvSpPr/>
          <p:nvPr/>
        </p:nvSpPr>
        <p:spPr>
          <a:xfrm>
            <a:off x="10028544" y="5901526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69B96393-EC97-456F-B68F-635B0517228D}"/>
              </a:ext>
            </a:extLst>
          </p:cNvPr>
          <p:cNvSpPr/>
          <p:nvPr/>
        </p:nvSpPr>
        <p:spPr>
          <a:xfrm rot="10800000">
            <a:off x="7305000" y="5432954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C7D6F7B-8EE9-4DA2-A952-95610EB129F5}"/>
              </a:ext>
            </a:extLst>
          </p:cNvPr>
          <p:cNvCxnSpPr>
            <a:cxnSpLocks/>
          </p:cNvCxnSpPr>
          <p:nvPr/>
        </p:nvCxnSpPr>
        <p:spPr>
          <a:xfrm>
            <a:off x="5070126" y="3630104"/>
            <a:ext cx="0" cy="27717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F724823-6698-4823-A721-E2B91D89ED01}"/>
              </a:ext>
            </a:extLst>
          </p:cNvPr>
          <p:cNvCxnSpPr>
            <a:cxnSpLocks/>
          </p:cNvCxnSpPr>
          <p:nvPr/>
        </p:nvCxnSpPr>
        <p:spPr>
          <a:xfrm flipH="1">
            <a:off x="3635030" y="5117364"/>
            <a:ext cx="287757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BBAED988-B411-4B97-856D-CF39925BC5B5}"/>
              </a:ext>
            </a:extLst>
          </p:cNvPr>
          <p:cNvSpPr/>
          <p:nvPr/>
        </p:nvSpPr>
        <p:spPr>
          <a:xfrm>
            <a:off x="5343345" y="3983360"/>
            <a:ext cx="54000" cy="5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6EA822A-5A12-4B59-960E-D0EC4396C7AC}"/>
              </a:ext>
            </a:extLst>
          </p:cNvPr>
          <p:cNvSpPr/>
          <p:nvPr/>
        </p:nvSpPr>
        <p:spPr>
          <a:xfrm>
            <a:off x="5975617" y="4918915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361715B-7120-4984-B683-AD291954A270}"/>
              </a:ext>
            </a:extLst>
          </p:cNvPr>
          <p:cNvSpPr/>
          <p:nvPr/>
        </p:nvSpPr>
        <p:spPr>
          <a:xfrm>
            <a:off x="6059936" y="4691628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A3F015-EAB5-47D9-AA06-A619C9083934}"/>
              </a:ext>
            </a:extLst>
          </p:cNvPr>
          <p:cNvSpPr/>
          <p:nvPr/>
        </p:nvSpPr>
        <p:spPr>
          <a:xfrm>
            <a:off x="6182500" y="4621170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173E1BB8-AE5E-4BED-BEE1-413A92B0E54E}"/>
              </a:ext>
            </a:extLst>
          </p:cNvPr>
          <p:cNvSpPr/>
          <p:nvPr/>
        </p:nvSpPr>
        <p:spPr>
          <a:xfrm>
            <a:off x="6122096" y="4910063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59EFC35-9A46-4443-BC91-3141E744C6B5}"/>
              </a:ext>
            </a:extLst>
          </p:cNvPr>
          <p:cNvSpPr txBox="1"/>
          <p:nvPr/>
        </p:nvSpPr>
        <p:spPr>
          <a:xfrm>
            <a:off x="6492150" y="4947088"/>
            <a:ext cx="741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PC1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AB51207-F824-45A3-B5D7-07D61256809F}"/>
              </a:ext>
            </a:extLst>
          </p:cNvPr>
          <p:cNvSpPr txBox="1"/>
          <p:nvPr/>
        </p:nvSpPr>
        <p:spPr>
          <a:xfrm>
            <a:off x="4836404" y="3320701"/>
            <a:ext cx="741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PC2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C15A04E-EDAC-4D00-B9DC-1BEC7282730B}"/>
              </a:ext>
            </a:extLst>
          </p:cNvPr>
          <p:cNvSpPr txBox="1"/>
          <p:nvPr/>
        </p:nvSpPr>
        <p:spPr>
          <a:xfrm>
            <a:off x="47486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1.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DD5A070-6BC1-4448-B055-ABCA34EE5A02}"/>
              </a:ext>
            </a:extLst>
          </p:cNvPr>
          <p:cNvSpPr txBox="1"/>
          <p:nvPr/>
        </p:nvSpPr>
        <p:spPr>
          <a:xfrm>
            <a:off x="8253966" y="282327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2.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DCB98C8-43AC-41AD-9F4A-49E6ACB54FD4}"/>
              </a:ext>
            </a:extLst>
          </p:cNvPr>
          <p:cNvSpPr txBox="1"/>
          <p:nvPr/>
        </p:nvSpPr>
        <p:spPr>
          <a:xfrm>
            <a:off x="8253966" y="3639371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3680116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B32765E-35E2-4404-ABCA-44B990FA5469}"/>
              </a:ext>
            </a:extLst>
          </p:cNvPr>
          <p:cNvSpPr/>
          <p:nvPr/>
        </p:nvSpPr>
        <p:spPr>
          <a:xfrm>
            <a:off x="8582025" y="2101824"/>
            <a:ext cx="1943100" cy="927126"/>
          </a:xfrm>
          <a:custGeom>
            <a:avLst/>
            <a:gdLst>
              <a:gd name="connsiteX0" fmla="*/ 0 w 1943100"/>
              <a:gd name="connsiteY0" fmla="*/ 850926 h 927126"/>
              <a:gd name="connsiteX1" fmla="*/ 304800 w 1943100"/>
              <a:gd name="connsiteY1" fmla="*/ 450876 h 927126"/>
              <a:gd name="connsiteX2" fmla="*/ 561975 w 1943100"/>
              <a:gd name="connsiteY2" fmla="*/ 184176 h 927126"/>
              <a:gd name="connsiteX3" fmla="*/ 981075 w 1943100"/>
              <a:gd name="connsiteY3" fmla="*/ 12726 h 927126"/>
              <a:gd name="connsiteX4" fmla="*/ 1390650 w 1943100"/>
              <a:gd name="connsiteY4" fmla="*/ 31776 h 927126"/>
              <a:gd name="connsiteX5" fmla="*/ 1724025 w 1943100"/>
              <a:gd name="connsiteY5" fmla="*/ 184176 h 927126"/>
              <a:gd name="connsiteX6" fmla="*/ 1885950 w 1943100"/>
              <a:gd name="connsiteY6" fmla="*/ 527076 h 927126"/>
              <a:gd name="connsiteX7" fmla="*/ 1943100 w 1943100"/>
              <a:gd name="connsiteY7" fmla="*/ 927126 h 92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3100" h="927126">
                <a:moveTo>
                  <a:pt x="0" y="850926"/>
                </a:moveTo>
                <a:cubicBezTo>
                  <a:pt x="105569" y="706463"/>
                  <a:pt x="211138" y="562001"/>
                  <a:pt x="304800" y="450876"/>
                </a:cubicBezTo>
                <a:cubicBezTo>
                  <a:pt x="398462" y="339751"/>
                  <a:pt x="449263" y="257201"/>
                  <a:pt x="561975" y="184176"/>
                </a:cubicBezTo>
                <a:cubicBezTo>
                  <a:pt x="674687" y="111151"/>
                  <a:pt x="842962" y="38126"/>
                  <a:pt x="981075" y="12726"/>
                </a:cubicBezTo>
                <a:cubicBezTo>
                  <a:pt x="1119188" y="-12674"/>
                  <a:pt x="1266825" y="3201"/>
                  <a:pt x="1390650" y="31776"/>
                </a:cubicBezTo>
                <a:cubicBezTo>
                  <a:pt x="1514475" y="60351"/>
                  <a:pt x="1641475" y="101626"/>
                  <a:pt x="1724025" y="184176"/>
                </a:cubicBezTo>
                <a:cubicBezTo>
                  <a:pt x="1806575" y="266726"/>
                  <a:pt x="1849438" y="403251"/>
                  <a:pt x="1885950" y="527076"/>
                </a:cubicBezTo>
                <a:cubicBezTo>
                  <a:pt x="1922463" y="650901"/>
                  <a:pt x="1932781" y="789013"/>
                  <a:pt x="1943100" y="927126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AF7AFF-9CD6-41F7-81B3-5EBC189F68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363172" y="632579"/>
            <a:ext cx="4383605" cy="38994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39F29BA-9B18-4C7B-B52C-B3D6375DCADD}"/>
              </a:ext>
            </a:extLst>
          </p:cNvPr>
          <p:cNvGrpSpPr/>
          <p:nvPr/>
        </p:nvGrpSpPr>
        <p:grpSpPr>
          <a:xfrm>
            <a:off x="3026229" y="1535793"/>
            <a:ext cx="1101008" cy="1628800"/>
            <a:chOff x="3026229" y="1535793"/>
            <a:chExt cx="1101008" cy="16288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17592E-D480-4588-9C82-57017340074D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0E5413D-882E-4779-ABFF-1633D01F8F6A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4BBDCB3-5A5E-456E-8EB9-5D211EA2F65F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3466E43-1456-49F1-A372-17FB8428A8CA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6D37006-B8F5-4F1B-96A5-85EC48842330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37A4E13-7FD9-4292-93AA-78C7F4175FF0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8738C1D-9C96-42EC-AC9B-946F26BCCFCB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448910BF-0738-4471-802A-D1783DC5664D}"/>
              </a:ext>
            </a:extLst>
          </p:cNvPr>
          <p:cNvSpPr/>
          <p:nvPr/>
        </p:nvSpPr>
        <p:spPr>
          <a:xfrm>
            <a:off x="4565781" y="22921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C919E46-FCAC-453E-BB43-06BA3916FF12}"/>
              </a:ext>
            </a:extLst>
          </p:cNvPr>
          <p:cNvSpPr/>
          <p:nvPr/>
        </p:nvSpPr>
        <p:spPr>
          <a:xfrm>
            <a:off x="7556631" y="22921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379B07B-B69F-4591-A4AC-E12BB14601F2}"/>
              </a:ext>
            </a:extLst>
          </p:cNvPr>
          <p:cNvGrpSpPr/>
          <p:nvPr/>
        </p:nvGrpSpPr>
        <p:grpSpPr>
          <a:xfrm>
            <a:off x="5209541" y="828675"/>
            <a:ext cx="1952625" cy="2771775"/>
            <a:chOff x="5209541" y="828675"/>
            <a:chExt cx="1952625" cy="2771775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22900F0-C7DD-469E-851D-38EC2234715E}"/>
                </a:ext>
              </a:extLst>
            </p:cNvPr>
            <p:cNvGrpSpPr/>
            <p:nvPr/>
          </p:nvGrpSpPr>
          <p:grpSpPr>
            <a:xfrm>
              <a:off x="5593691" y="1533792"/>
              <a:ext cx="1101008" cy="1628800"/>
              <a:chOff x="3026229" y="1535793"/>
              <a:chExt cx="1101008" cy="1628800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11C6419-8953-4AD1-852C-5ADB1E18FBB5}"/>
                  </a:ext>
                </a:extLst>
              </p:cNvPr>
              <p:cNvSpPr/>
              <p:nvPr/>
            </p:nvSpPr>
            <p:spPr>
              <a:xfrm>
                <a:off x="3820358" y="311059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A046402B-2FE9-4D8C-B664-757E9B91AE3B}"/>
                  </a:ext>
                </a:extLst>
              </p:cNvPr>
              <p:cNvSpPr/>
              <p:nvPr/>
            </p:nvSpPr>
            <p:spPr>
              <a:xfrm>
                <a:off x="4064454" y="283119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ACC3017E-4F29-4DE7-96B0-BC94396B8077}"/>
                  </a:ext>
                </a:extLst>
              </p:cNvPr>
              <p:cNvSpPr/>
              <p:nvPr/>
            </p:nvSpPr>
            <p:spPr>
              <a:xfrm>
                <a:off x="4073237" y="2472418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F46A5FD3-9E4A-4F5D-89EA-C4856F50F68E}"/>
                  </a:ext>
                </a:extLst>
              </p:cNvPr>
              <p:cNvSpPr/>
              <p:nvPr/>
            </p:nvSpPr>
            <p:spPr>
              <a:xfrm>
                <a:off x="3944662" y="207582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5BE476C6-B16F-4C20-98C1-25C4FFA18E47}"/>
                  </a:ext>
                </a:extLst>
              </p:cNvPr>
              <p:cNvSpPr/>
              <p:nvPr/>
            </p:nvSpPr>
            <p:spPr>
              <a:xfrm>
                <a:off x="3643012" y="1772598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E87662A2-7121-4274-8B29-FBA3FAFBB0D1}"/>
                  </a:ext>
                </a:extLst>
              </p:cNvPr>
              <p:cNvSpPr/>
              <p:nvPr/>
            </p:nvSpPr>
            <p:spPr>
              <a:xfrm>
                <a:off x="3296104" y="1621518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EAB3FD2E-1537-429E-BD07-B9B87F588634}"/>
                  </a:ext>
                </a:extLst>
              </p:cNvPr>
              <p:cNvSpPr/>
              <p:nvPr/>
            </p:nvSpPr>
            <p:spPr>
              <a:xfrm>
                <a:off x="3026229" y="153579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D35BC5F-FB71-418A-B5B6-A0193FE037DC}"/>
                </a:ext>
              </a:extLst>
            </p:cNvPr>
            <p:cNvGrpSpPr/>
            <p:nvPr/>
          </p:nvGrpSpPr>
          <p:grpSpPr>
            <a:xfrm>
              <a:off x="5209541" y="828675"/>
              <a:ext cx="1952625" cy="2771775"/>
              <a:chOff x="5209541" y="828675"/>
              <a:chExt cx="1952625" cy="2771775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F75D75F-1AF1-4A80-B170-A493D64A35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81625" y="828675"/>
                <a:ext cx="0" cy="277177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BF676B7-9956-4A6D-B0C3-FE0D434AC3E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09541" y="3429000"/>
                <a:ext cx="195262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4544BF8-2371-448D-B425-03E6273AF93A}"/>
              </a:ext>
            </a:extLst>
          </p:cNvPr>
          <p:cNvGrpSpPr/>
          <p:nvPr/>
        </p:nvGrpSpPr>
        <p:grpSpPr>
          <a:xfrm rot="17549567">
            <a:off x="9095201" y="1767928"/>
            <a:ext cx="1101008" cy="1628800"/>
            <a:chOff x="3026229" y="1535793"/>
            <a:chExt cx="1101008" cy="162880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539B505-FAAF-4E5B-9985-1E980E3D3116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1A7E5D-FEBE-4051-88AA-BBEEAE2D8554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80ED4F0-BAB9-43DB-9467-77BCD426B099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4C8F9A6-C2D3-4B18-8E3B-769B31B15EBC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1A96C7A1-677F-4D22-B7DB-030FB68E3741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0EF4FC9-0F26-41C2-80F1-4A86A7B78D9B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73BAD80-A640-4EF8-95E5-D4E4054FB8E5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6794F35-9086-4D30-B7EF-DA5FF7B8AF0D}"/>
              </a:ext>
            </a:extLst>
          </p:cNvPr>
          <p:cNvGrpSpPr/>
          <p:nvPr/>
        </p:nvGrpSpPr>
        <p:grpSpPr>
          <a:xfrm>
            <a:off x="8292438" y="828675"/>
            <a:ext cx="2806971" cy="2771775"/>
            <a:chOff x="5209542" y="828675"/>
            <a:chExt cx="2806971" cy="2771775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F1362E9-1F41-4ED1-A7B1-F8B8DC5AE03E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1253EA9-7B05-4B20-B85A-BA690988C0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2" y="3429000"/>
              <a:ext cx="28069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F0095F16-6D46-4E40-B002-40BA157F78CE}"/>
              </a:ext>
            </a:extLst>
          </p:cNvPr>
          <p:cNvSpPr txBox="1"/>
          <p:nvPr/>
        </p:nvSpPr>
        <p:spPr>
          <a:xfrm>
            <a:off x="8694365" y="1427894"/>
            <a:ext cx="409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y = </a:t>
            </a:r>
            <a:r>
              <a:rPr lang="en-CA" i="1" dirty="0" err="1"/>
              <a:t>ax^n</a:t>
            </a:r>
            <a:r>
              <a:rPr lang="en-CA" i="1" dirty="0"/>
              <a:t> + bx^n-1 + … + c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19F4577-44F8-4BCA-994B-14202785DF3A}"/>
              </a:ext>
            </a:extLst>
          </p:cNvPr>
          <p:cNvGrpSpPr/>
          <p:nvPr/>
        </p:nvGrpSpPr>
        <p:grpSpPr>
          <a:xfrm>
            <a:off x="611874" y="4067175"/>
            <a:ext cx="8373344" cy="2606195"/>
            <a:chOff x="611874" y="4067175"/>
            <a:chExt cx="8373344" cy="2606195"/>
          </a:xfrm>
        </p:grpSpPr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EF8EAF1-381E-463F-B660-68CF6D55C1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874" y="4259369"/>
              <a:ext cx="3886200" cy="1854252"/>
            </a:xfrm>
            <a:custGeom>
              <a:avLst/>
              <a:gdLst>
                <a:gd name="connsiteX0" fmla="*/ 0 w 1943100"/>
                <a:gd name="connsiteY0" fmla="*/ 850926 h 927126"/>
                <a:gd name="connsiteX1" fmla="*/ 304800 w 1943100"/>
                <a:gd name="connsiteY1" fmla="*/ 450876 h 927126"/>
                <a:gd name="connsiteX2" fmla="*/ 561975 w 1943100"/>
                <a:gd name="connsiteY2" fmla="*/ 184176 h 927126"/>
                <a:gd name="connsiteX3" fmla="*/ 981075 w 1943100"/>
                <a:gd name="connsiteY3" fmla="*/ 12726 h 927126"/>
                <a:gd name="connsiteX4" fmla="*/ 1390650 w 1943100"/>
                <a:gd name="connsiteY4" fmla="*/ 31776 h 927126"/>
                <a:gd name="connsiteX5" fmla="*/ 1724025 w 1943100"/>
                <a:gd name="connsiteY5" fmla="*/ 184176 h 927126"/>
                <a:gd name="connsiteX6" fmla="*/ 1885950 w 1943100"/>
                <a:gd name="connsiteY6" fmla="*/ 527076 h 927126"/>
                <a:gd name="connsiteX7" fmla="*/ 1943100 w 1943100"/>
                <a:gd name="connsiteY7" fmla="*/ 927126 h 92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3100" h="927126">
                  <a:moveTo>
                    <a:pt x="0" y="850926"/>
                  </a:moveTo>
                  <a:cubicBezTo>
                    <a:pt x="105569" y="706463"/>
                    <a:pt x="211138" y="562001"/>
                    <a:pt x="304800" y="450876"/>
                  </a:cubicBezTo>
                  <a:cubicBezTo>
                    <a:pt x="398462" y="339751"/>
                    <a:pt x="449263" y="257201"/>
                    <a:pt x="561975" y="184176"/>
                  </a:cubicBezTo>
                  <a:cubicBezTo>
                    <a:pt x="674687" y="111151"/>
                    <a:pt x="842962" y="38126"/>
                    <a:pt x="981075" y="12726"/>
                  </a:cubicBezTo>
                  <a:cubicBezTo>
                    <a:pt x="1119188" y="-12674"/>
                    <a:pt x="1266825" y="3201"/>
                    <a:pt x="1390650" y="31776"/>
                  </a:cubicBezTo>
                  <a:cubicBezTo>
                    <a:pt x="1514475" y="60351"/>
                    <a:pt x="1641475" y="101626"/>
                    <a:pt x="1724025" y="184176"/>
                  </a:cubicBezTo>
                  <a:cubicBezTo>
                    <a:pt x="1806575" y="266726"/>
                    <a:pt x="1849438" y="403251"/>
                    <a:pt x="1885950" y="527076"/>
                  </a:cubicBezTo>
                  <a:cubicBezTo>
                    <a:pt x="1922463" y="650901"/>
                    <a:pt x="1932781" y="789013"/>
                    <a:pt x="1943100" y="927126"/>
                  </a:cubicBezTo>
                </a:path>
              </a:pathLst>
            </a:cu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0DA534C-3353-4686-AB4F-744BB8DAE0C6}"/>
                </a:ext>
              </a:extLst>
            </p:cNvPr>
            <p:cNvSpPr/>
            <p:nvPr/>
          </p:nvSpPr>
          <p:spPr>
            <a:xfrm>
              <a:off x="3952269" y="4558068"/>
              <a:ext cx="278370" cy="27720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9096ED0-1C48-49AA-8310-9AC126D3F4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30640" y="4067175"/>
              <a:ext cx="2143787" cy="49089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F6DB1CE-C6C7-4CE0-8657-CCB165AA9F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44662" y="4835268"/>
              <a:ext cx="2429765" cy="18381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37259A-9FA9-48BE-AEAA-D9F08C317F3A}"/>
                </a:ext>
              </a:extLst>
            </p:cNvPr>
            <p:cNvSpPr/>
            <p:nvPr/>
          </p:nvSpPr>
          <p:spPr>
            <a:xfrm>
              <a:off x="6654016" y="4074820"/>
              <a:ext cx="2286000" cy="2540000"/>
            </a:xfrm>
            <a:custGeom>
              <a:avLst/>
              <a:gdLst>
                <a:gd name="connsiteX0" fmla="*/ 0 w 2286000"/>
                <a:gd name="connsiteY0" fmla="*/ 0 h 2540000"/>
                <a:gd name="connsiteX1" fmla="*/ 1473200 w 2286000"/>
                <a:gd name="connsiteY1" fmla="*/ 850900 h 2540000"/>
                <a:gd name="connsiteX2" fmla="*/ 2286000 w 2286000"/>
                <a:gd name="connsiteY2" fmla="*/ 2540000 h 2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0" h="2540000">
                  <a:moveTo>
                    <a:pt x="0" y="0"/>
                  </a:moveTo>
                  <a:cubicBezTo>
                    <a:pt x="546100" y="213783"/>
                    <a:pt x="1092200" y="427567"/>
                    <a:pt x="1473200" y="850900"/>
                  </a:cubicBezTo>
                  <a:cubicBezTo>
                    <a:pt x="1854200" y="1274233"/>
                    <a:pt x="2070100" y="1907116"/>
                    <a:pt x="2286000" y="2540000"/>
                  </a:cubicBezTo>
                </a:path>
              </a:pathLst>
            </a:custGeom>
            <a:noFill/>
            <a:ln w="57150" cap="rnd">
              <a:solidFill>
                <a:srgbClr val="FF0000"/>
              </a:solidFill>
              <a:round/>
              <a:head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7CE70C5-A0BA-45BB-9566-AB980FC790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4427" y="4067175"/>
              <a:ext cx="2610791" cy="259982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DEE05FAF-24C8-4428-8B99-55606438E996}"/>
              </a:ext>
            </a:extLst>
          </p:cNvPr>
          <p:cNvGrpSpPr/>
          <p:nvPr/>
        </p:nvGrpSpPr>
        <p:grpSpPr>
          <a:xfrm>
            <a:off x="7408637" y="4102020"/>
            <a:ext cx="5011288" cy="1179483"/>
            <a:chOff x="7408637" y="4102020"/>
            <a:chExt cx="5011288" cy="1179483"/>
          </a:xfrm>
        </p:grpSpPr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A728807D-B9F6-4DC8-99A8-56ABAEA925F3}"/>
                </a:ext>
              </a:extLst>
            </p:cNvPr>
            <p:cNvCxnSpPr>
              <a:cxnSpLocks/>
            </p:cNvCxnSpPr>
            <p:nvPr/>
          </p:nvCxnSpPr>
          <p:spPr>
            <a:xfrm>
              <a:off x="7408637" y="4368800"/>
              <a:ext cx="711200" cy="266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7B59D2EE-AA9C-45FB-A73A-8845BFA421D8}"/>
                </a:ext>
              </a:extLst>
            </p:cNvPr>
            <p:cNvCxnSpPr>
              <a:cxnSpLocks/>
            </p:cNvCxnSpPr>
            <p:nvPr/>
          </p:nvCxnSpPr>
          <p:spPr>
            <a:xfrm rot="1260000">
              <a:off x="8067329" y="5015103"/>
              <a:ext cx="712800" cy="2664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70D728E-E14A-4040-9D8A-A0C5D9D6FD5B}"/>
                </a:ext>
              </a:extLst>
            </p:cNvPr>
            <p:cNvSpPr txBox="1"/>
            <p:nvPr/>
          </p:nvSpPr>
          <p:spPr>
            <a:xfrm>
              <a:off x="7487506" y="4102020"/>
              <a:ext cx="409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T</a:t>
              </a:r>
              <a:r>
                <a:rPr lang="en-CA" baseline="-25000" dirty="0"/>
                <a:t>1</a:t>
              </a:r>
              <a:endParaRPr lang="en-CA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A714A35-B295-4B02-AF14-AD57C66F5F02}"/>
                </a:ext>
              </a:extLst>
            </p:cNvPr>
            <p:cNvSpPr txBox="1"/>
            <p:nvPr/>
          </p:nvSpPr>
          <p:spPr>
            <a:xfrm>
              <a:off x="8329010" y="4819271"/>
              <a:ext cx="409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T</a:t>
              </a:r>
              <a:r>
                <a:rPr lang="en-CA" baseline="-25000" dirty="0"/>
                <a:t>2</a:t>
              </a:r>
              <a:endParaRPr lang="en-CA" dirty="0"/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3F1EDA0E-2E43-43A4-93C9-7F70B38BEF7A}"/>
              </a:ext>
            </a:extLst>
          </p:cNvPr>
          <p:cNvGrpSpPr/>
          <p:nvPr/>
        </p:nvGrpSpPr>
        <p:grpSpPr>
          <a:xfrm>
            <a:off x="9509087" y="4399035"/>
            <a:ext cx="6154028" cy="1630291"/>
            <a:chOff x="9515308" y="4380850"/>
            <a:chExt cx="6154028" cy="1630291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2AC35506-204E-48D2-8502-EF5FF60864D6}"/>
                </a:ext>
              </a:extLst>
            </p:cNvPr>
            <p:cNvGrpSpPr/>
            <p:nvPr/>
          </p:nvGrpSpPr>
          <p:grpSpPr>
            <a:xfrm>
              <a:off x="9719969" y="4380850"/>
              <a:ext cx="4812408" cy="1034017"/>
              <a:chOff x="7408637" y="4150910"/>
              <a:chExt cx="4812408" cy="1034017"/>
            </a:xfrm>
          </p:grpSpPr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ECF21FE7-56F5-4E48-8C37-BEAC0C1D31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8637" y="4368800"/>
                <a:ext cx="1948156" cy="699293"/>
              </a:xfrm>
              <a:prstGeom prst="straightConnector1">
                <a:avLst/>
              </a:prstGeom>
              <a:ln w="2222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98F09FB-0772-41EE-9247-3D946DBC1F09}"/>
                  </a:ext>
                </a:extLst>
              </p:cNvPr>
              <p:cNvSpPr txBox="1"/>
              <p:nvPr/>
            </p:nvSpPr>
            <p:spPr>
              <a:xfrm>
                <a:off x="7687942" y="4150910"/>
                <a:ext cx="409091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000" b="1" dirty="0"/>
                  <a:t>T</a:t>
                </a:r>
                <a:r>
                  <a:rPr lang="en-CA" sz="2000" b="1" baseline="-25000" dirty="0"/>
                  <a:t>1</a:t>
                </a:r>
                <a:endParaRPr lang="en-CA" sz="2000" b="1" dirty="0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8CA68301-BFCD-4D86-A76B-BD2BC5297EAC}"/>
                  </a:ext>
                </a:extLst>
              </p:cNvPr>
              <p:cNvSpPr txBox="1"/>
              <p:nvPr/>
            </p:nvSpPr>
            <p:spPr>
              <a:xfrm>
                <a:off x="8130130" y="4784817"/>
                <a:ext cx="409091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000" b="1" dirty="0"/>
                  <a:t>T</a:t>
                </a:r>
                <a:r>
                  <a:rPr lang="en-CA" sz="2000" b="1" baseline="-25000" dirty="0"/>
                  <a:t>2</a:t>
                </a:r>
                <a:endParaRPr lang="en-CA" sz="2000" b="1" dirty="0"/>
              </a:p>
            </p:txBody>
          </p:sp>
        </p:grp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783E62F2-C1D6-4C87-8A7E-4E5B7117F9B4}"/>
                </a:ext>
              </a:extLst>
            </p:cNvPr>
            <p:cNvCxnSpPr>
              <a:cxnSpLocks/>
            </p:cNvCxnSpPr>
            <p:nvPr/>
          </p:nvCxnSpPr>
          <p:spPr>
            <a:xfrm rot="1260000">
              <a:off x="9515308" y="4932042"/>
              <a:ext cx="1948156" cy="699293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A01A07D-DB89-4D9C-8DE1-D92E7B9CA9A2}"/>
                </a:ext>
              </a:extLst>
            </p:cNvPr>
            <p:cNvSpPr txBox="1"/>
            <p:nvPr/>
          </p:nvSpPr>
          <p:spPr>
            <a:xfrm>
              <a:off x="11578421" y="5487921"/>
              <a:ext cx="4090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800" i="1" dirty="0" err="1"/>
                <a:t>d</a:t>
              </a:r>
              <a:r>
                <a:rPr lang="en-CA" sz="2800" dirty="0" err="1"/>
                <a:t>ф</a:t>
              </a:r>
              <a:endParaRPr lang="en-CA" sz="280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F1966EDF-A3F6-4944-AE88-FE45F48AD262}"/>
                </a:ext>
              </a:extLst>
            </p:cNvPr>
            <p:cNvSpPr/>
            <p:nvPr/>
          </p:nvSpPr>
          <p:spPr>
            <a:xfrm>
              <a:off x="11273990" y="5305480"/>
              <a:ext cx="394136" cy="651709"/>
            </a:xfrm>
            <a:custGeom>
              <a:avLst/>
              <a:gdLst>
                <a:gd name="connsiteX0" fmla="*/ 333375 w 333375"/>
                <a:gd name="connsiteY0" fmla="*/ 0 h 600075"/>
                <a:gd name="connsiteX1" fmla="*/ 247650 w 333375"/>
                <a:gd name="connsiteY1" fmla="*/ 333375 h 600075"/>
                <a:gd name="connsiteX2" fmla="*/ 0 w 333375"/>
                <a:gd name="connsiteY2" fmla="*/ 600075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3375" h="600075">
                  <a:moveTo>
                    <a:pt x="333375" y="0"/>
                  </a:moveTo>
                  <a:cubicBezTo>
                    <a:pt x="318293" y="116681"/>
                    <a:pt x="303212" y="233363"/>
                    <a:pt x="247650" y="333375"/>
                  </a:cubicBezTo>
                  <a:cubicBezTo>
                    <a:pt x="192087" y="433388"/>
                    <a:pt x="96043" y="516731"/>
                    <a:pt x="0" y="6000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prstDash val="sysDash"/>
              <a:headEnd type="arrow" w="sm" len="med"/>
              <a:tailEnd type="arrow" w="sm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2E764C84-B1B9-47FC-B1D2-6F7D677FFFC5}"/>
              </a:ext>
            </a:extLst>
          </p:cNvPr>
          <p:cNvSpPr txBox="1"/>
          <p:nvPr/>
        </p:nvSpPr>
        <p:spPr>
          <a:xfrm>
            <a:off x="47486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1.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076B7A-AE15-4223-A52F-430069E03578}"/>
              </a:ext>
            </a:extLst>
          </p:cNvPr>
          <p:cNvSpPr txBox="1"/>
          <p:nvPr/>
        </p:nvSpPr>
        <p:spPr>
          <a:xfrm>
            <a:off x="874315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2.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287C937-03F7-48C2-B81F-675166216B40}"/>
              </a:ext>
            </a:extLst>
          </p:cNvPr>
          <p:cNvSpPr txBox="1"/>
          <p:nvPr/>
        </p:nvSpPr>
        <p:spPr>
          <a:xfrm>
            <a:off x="474867" y="3666514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3.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DD67892B-E60C-40C0-A62D-B8585D2C712E}"/>
              </a:ext>
            </a:extLst>
          </p:cNvPr>
          <p:cNvSpPr/>
          <p:nvPr/>
        </p:nvSpPr>
        <p:spPr>
          <a:xfrm rot="17700600">
            <a:off x="7525582" y="4525391"/>
            <a:ext cx="119755" cy="811840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2B9054-753E-4FC5-ACB6-B081A93866D0}"/>
              </a:ext>
            </a:extLst>
          </p:cNvPr>
          <p:cNvSpPr/>
          <p:nvPr/>
        </p:nvSpPr>
        <p:spPr>
          <a:xfrm>
            <a:off x="7249131" y="5022209"/>
            <a:ext cx="393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i="1" dirty="0"/>
              <a:t>ds</a:t>
            </a:r>
          </a:p>
        </p:txBody>
      </p:sp>
    </p:spTree>
    <p:extLst>
      <p:ext uri="{BB962C8B-B14F-4D97-AF65-F5344CB8AC3E}">
        <p14:creationId xmlns:p14="http://schemas.microsoft.com/office/powerpoint/2010/main" val="27870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655A522-2B02-4D6C-B968-35BB7F51125C}"/>
              </a:ext>
            </a:extLst>
          </p:cNvPr>
          <p:cNvGrpSpPr/>
          <p:nvPr/>
        </p:nvGrpSpPr>
        <p:grpSpPr>
          <a:xfrm>
            <a:off x="132552" y="398584"/>
            <a:ext cx="4124319" cy="4483489"/>
            <a:chOff x="-78463" y="217714"/>
            <a:chExt cx="4124319" cy="448348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70BA2F8-FB15-47C1-8E3E-4CCFC5152ACE}"/>
                </a:ext>
              </a:extLst>
            </p:cNvPr>
            <p:cNvCxnSpPr>
              <a:cxnSpLocks/>
            </p:cNvCxnSpPr>
            <p:nvPr/>
          </p:nvCxnSpPr>
          <p:spPr>
            <a:xfrm>
              <a:off x="580572" y="580571"/>
              <a:ext cx="0" cy="3505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9D83D63-A0EE-419C-AF88-6FF32E972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658" y="3926114"/>
              <a:ext cx="333102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D3D336-9BEA-4AAF-B579-D656585AABC0}"/>
                </a:ext>
              </a:extLst>
            </p:cNvPr>
            <p:cNvSpPr txBox="1"/>
            <p:nvPr/>
          </p:nvSpPr>
          <p:spPr>
            <a:xfrm>
              <a:off x="413658" y="217714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i="1" dirty="0"/>
                <a:t>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376D9B-6F84-4C20-BDBA-E8F703C66DB0}"/>
                </a:ext>
              </a:extLst>
            </p:cNvPr>
            <p:cNvSpPr txBox="1"/>
            <p:nvPr/>
          </p:nvSpPr>
          <p:spPr>
            <a:xfrm>
              <a:off x="3777344" y="3715655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i="1" dirty="0"/>
                <a:t>x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3DE000-DAEF-4535-8A84-F8E8A5EBD6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572" y="3926114"/>
              <a:ext cx="830941" cy="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4D0860-2F96-4080-BF36-8C77EC73A973}"/>
                </a:ext>
              </a:extLst>
            </p:cNvPr>
            <p:cNvCxnSpPr>
              <a:cxnSpLocks/>
            </p:cNvCxnSpPr>
            <p:nvPr/>
          </p:nvCxnSpPr>
          <p:spPr>
            <a:xfrm>
              <a:off x="580570" y="3090183"/>
              <a:ext cx="1" cy="83160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403D28C-1F68-49A6-9CC4-8C3EB00B70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1513" y="3921783"/>
              <a:ext cx="830941" cy="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8F31451-8EB2-4FCD-96D2-3821F4449255}"/>
                </a:ext>
              </a:extLst>
            </p:cNvPr>
            <p:cNvSpPr txBox="1"/>
            <p:nvPr/>
          </p:nvSpPr>
          <p:spPr>
            <a:xfrm>
              <a:off x="42637" y="2931886"/>
              <a:ext cx="10105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6600" dirty="0"/>
                <a:t>{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39A03A-05A6-42AA-817C-335C09DF7DE8}"/>
                </a:ext>
              </a:extLst>
            </p:cNvPr>
            <p:cNvSpPr txBox="1"/>
            <p:nvPr/>
          </p:nvSpPr>
          <p:spPr>
            <a:xfrm>
              <a:off x="-78463" y="3321317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/>
                <a:t>j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094A94A-3B33-4806-A01C-D5CBCA5B6930}"/>
                </a:ext>
              </a:extLst>
            </p:cNvPr>
            <p:cNvSpPr txBox="1"/>
            <p:nvPr/>
          </p:nvSpPr>
          <p:spPr>
            <a:xfrm rot="16200000">
              <a:off x="429721" y="3457262"/>
              <a:ext cx="10105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6600" dirty="0"/>
                <a:t>{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2ADB30-1F5C-46F7-AD38-28990AAC9392}"/>
                </a:ext>
              </a:extLst>
            </p:cNvPr>
            <p:cNvSpPr txBox="1"/>
            <p:nvPr/>
          </p:nvSpPr>
          <p:spPr>
            <a:xfrm>
              <a:off x="861786" y="4331871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/>
                <a:t>i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9D3436B-B83F-4DAB-BD11-FBC69224939A}"/>
                </a:ext>
              </a:extLst>
            </p:cNvPr>
            <p:cNvSpPr/>
            <p:nvPr/>
          </p:nvSpPr>
          <p:spPr>
            <a:xfrm>
              <a:off x="2188454" y="303618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DDF37E3-7780-41DB-8B95-BDD72DC4C488}"/>
                </a:ext>
              </a:extLst>
            </p:cNvPr>
            <p:cNvSpPr txBox="1"/>
            <p:nvPr/>
          </p:nvSpPr>
          <p:spPr>
            <a:xfrm>
              <a:off x="2188453" y="2720851"/>
              <a:ext cx="1511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P= (2, 1)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E408C06-D7E0-443B-95E5-78D80FEC20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079" y="3090183"/>
              <a:ext cx="1590374" cy="80086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59B7BA0-AB35-485E-8B2F-3CFC9F264D7D}"/>
              </a:ext>
            </a:extLst>
          </p:cNvPr>
          <p:cNvSpPr txBox="1"/>
          <p:nvPr/>
        </p:nvSpPr>
        <p:spPr>
          <a:xfrm>
            <a:off x="1379600" y="3266723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32505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E8F4C8AD-EB9D-4FDB-99B2-B1779721D1E8}"/>
              </a:ext>
            </a:extLst>
          </p:cNvPr>
          <p:cNvSpPr/>
          <p:nvPr/>
        </p:nvSpPr>
        <p:spPr>
          <a:xfrm>
            <a:off x="6081348" y="2504715"/>
            <a:ext cx="3002226" cy="1172448"/>
          </a:xfrm>
          <a:custGeom>
            <a:avLst/>
            <a:gdLst>
              <a:gd name="connsiteX0" fmla="*/ 0 w 1943100"/>
              <a:gd name="connsiteY0" fmla="*/ 850926 h 927126"/>
              <a:gd name="connsiteX1" fmla="*/ 304800 w 1943100"/>
              <a:gd name="connsiteY1" fmla="*/ 450876 h 927126"/>
              <a:gd name="connsiteX2" fmla="*/ 561975 w 1943100"/>
              <a:gd name="connsiteY2" fmla="*/ 184176 h 927126"/>
              <a:gd name="connsiteX3" fmla="*/ 981075 w 1943100"/>
              <a:gd name="connsiteY3" fmla="*/ 12726 h 927126"/>
              <a:gd name="connsiteX4" fmla="*/ 1390650 w 1943100"/>
              <a:gd name="connsiteY4" fmla="*/ 31776 h 927126"/>
              <a:gd name="connsiteX5" fmla="*/ 1724025 w 1943100"/>
              <a:gd name="connsiteY5" fmla="*/ 184176 h 927126"/>
              <a:gd name="connsiteX6" fmla="*/ 1885950 w 1943100"/>
              <a:gd name="connsiteY6" fmla="*/ 527076 h 927126"/>
              <a:gd name="connsiteX7" fmla="*/ 1943100 w 1943100"/>
              <a:gd name="connsiteY7" fmla="*/ 927126 h 92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3100" h="927126">
                <a:moveTo>
                  <a:pt x="0" y="850926"/>
                </a:moveTo>
                <a:cubicBezTo>
                  <a:pt x="105569" y="706463"/>
                  <a:pt x="211138" y="562001"/>
                  <a:pt x="304800" y="450876"/>
                </a:cubicBezTo>
                <a:cubicBezTo>
                  <a:pt x="398462" y="339751"/>
                  <a:pt x="449263" y="257201"/>
                  <a:pt x="561975" y="184176"/>
                </a:cubicBezTo>
                <a:cubicBezTo>
                  <a:pt x="674687" y="111151"/>
                  <a:pt x="842962" y="38126"/>
                  <a:pt x="981075" y="12726"/>
                </a:cubicBezTo>
                <a:cubicBezTo>
                  <a:pt x="1119188" y="-12674"/>
                  <a:pt x="1266825" y="3201"/>
                  <a:pt x="1390650" y="31776"/>
                </a:cubicBezTo>
                <a:cubicBezTo>
                  <a:pt x="1514475" y="60351"/>
                  <a:pt x="1641475" y="101626"/>
                  <a:pt x="1724025" y="184176"/>
                </a:cubicBezTo>
                <a:cubicBezTo>
                  <a:pt x="1806575" y="266726"/>
                  <a:pt x="1849438" y="403251"/>
                  <a:pt x="1885950" y="527076"/>
                </a:cubicBezTo>
                <a:cubicBezTo>
                  <a:pt x="1922463" y="650901"/>
                  <a:pt x="1932781" y="789013"/>
                  <a:pt x="1943100" y="927126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D7CE458-38C6-48B1-B70D-AC0C6CAB50AC}"/>
              </a:ext>
            </a:extLst>
          </p:cNvPr>
          <p:cNvGrpSpPr/>
          <p:nvPr/>
        </p:nvGrpSpPr>
        <p:grpSpPr>
          <a:xfrm rot="17549567">
            <a:off x="7109933" y="1828082"/>
            <a:ext cx="1392340" cy="2516610"/>
            <a:chOff x="3026229" y="1535793"/>
            <a:chExt cx="1101008" cy="16288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FAE0C9B-05B1-414B-BD80-D165A1054E66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656CF50-5E75-454B-A482-AFD1D0E303BC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5F1E4C51-4498-48D0-85B5-12CE1C6A397B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B5C0022-1B7B-4DA5-8567-C8717BA7A4FD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7414779-7D10-4469-A516-4B4B94847FB5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6EBC62-EC7C-4756-A52D-6244D60F162F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5EC695F-9BC6-43E1-BF82-767C2FCCEFB6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CD9403A-C165-441E-8108-93C4B01A8287}"/>
              </a:ext>
            </a:extLst>
          </p:cNvPr>
          <p:cNvGrpSpPr/>
          <p:nvPr/>
        </p:nvGrpSpPr>
        <p:grpSpPr>
          <a:xfrm>
            <a:off x="5563581" y="783407"/>
            <a:ext cx="4336967" cy="3505199"/>
            <a:chOff x="5209542" y="828675"/>
            <a:chExt cx="2806971" cy="277177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87E1734-BDEC-4C11-89A7-DADC9445EC4D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4923876-44C5-4172-8CD4-4093240363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2" y="3429000"/>
              <a:ext cx="2806971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384714E-0DEF-4861-83CE-1D445AC74F4F}"/>
              </a:ext>
            </a:extLst>
          </p:cNvPr>
          <p:cNvSpPr txBox="1"/>
          <p:nvPr/>
        </p:nvSpPr>
        <p:spPr>
          <a:xfrm>
            <a:off x="9958912" y="3871519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F4E561-42A1-47F8-9B05-8BFF133685C1}"/>
              </a:ext>
            </a:extLst>
          </p:cNvPr>
          <p:cNvSpPr txBox="1"/>
          <p:nvPr/>
        </p:nvSpPr>
        <p:spPr>
          <a:xfrm>
            <a:off x="5695205" y="398584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y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CC21BE4-57F9-4B1E-9202-D632DF14BD61}"/>
              </a:ext>
            </a:extLst>
          </p:cNvPr>
          <p:cNvCxnSpPr>
            <a:cxnSpLocks/>
          </p:cNvCxnSpPr>
          <p:nvPr/>
        </p:nvCxnSpPr>
        <p:spPr>
          <a:xfrm flipH="1">
            <a:off x="5839073" y="3280131"/>
            <a:ext cx="538115" cy="801060"/>
          </a:xfrm>
          <a:prstGeom prst="line">
            <a:avLst/>
          </a:prstGeom>
          <a:ln w="444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F793FD4-4A88-4619-8BF0-AC40D6175902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5845764" y="2520808"/>
            <a:ext cx="1751414" cy="1534739"/>
          </a:xfrm>
          <a:prstGeom prst="line">
            <a:avLst/>
          </a:prstGeom>
          <a:ln w="444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E8511B0-C9A9-4E7D-A094-4DF0745F05EC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5829461" y="2796283"/>
            <a:ext cx="2914358" cy="1259264"/>
          </a:xfrm>
          <a:prstGeom prst="line">
            <a:avLst/>
          </a:prstGeom>
          <a:ln w="444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8DB65FF5-A241-4938-9852-E45C92558E6E}"/>
              </a:ext>
            </a:extLst>
          </p:cNvPr>
          <p:cNvSpPr txBox="1"/>
          <p:nvPr/>
        </p:nvSpPr>
        <p:spPr>
          <a:xfrm>
            <a:off x="5991382" y="2904445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1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1A9E4F-C50F-40E1-8061-90A3453BE8BD}"/>
              </a:ext>
            </a:extLst>
          </p:cNvPr>
          <p:cNvSpPr txBox="1"/>
          <p:nvPr/>
        </p:nvSpPr>
        <p:spPr>
          <a:xfrm>
            <a:off x="7401176" y="2110088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60E95D-BF13-4403-913B-393C339F9795}"/>
              </a:ext>
            </a:extLst>
          </p:cNvPr>
          <p:cNvSpPr txBox="1"/>
          <p:nvPr/>
        </p:nvSpPr>
        <p:spPr>
          <a:xfrm>
            <a:off x="8796665" y="2482963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6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F1B1119-2335-4D0E-A7AE-5C5FE1A5B6F7}"/>
                  </a:ext>
                </a:extLst>
              </p:cNvPr>
              <p:cNvSpPr/>
              <p:nvPr/>
            </p:nvSpPr>
            <p:spPr>
              <a:xfrm>
                <a:off x="7955372" y="867919"/>
                <a:ext cx="2314608" cy="5619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200000"/>
                  </a:lnSpc>
                  <a:spcBef>
                    <a:spcPts val="180"/>
                  </a:spcBef>
                  <a:spcAft>
                    <a:spcPts val="180"/>
                  </a:spcAft>
                </a:pP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𝐫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)=</m:t>
                    </m:r>
                    <m:bar>
                      <m:barPr>
                        <m:pos m:val="top"/>
                        <m:ctrlP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𝑥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</m:t>
                    </m:r>
                    <m:r>
                      <a:rPr lang="en-US" b="1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𝐢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𝑦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</m:t>
                    </m:r>
                    <m:r>
                      <a:rPr lang="en-US" b="1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𝐣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endParaRPr lang="en-CA" dirty="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EF1B1119-2335-4D0E-A7AE-5C5FE1A5B6F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5372" y="867919"/>
                <a:ext cx="2314608" cy="561949"/>
              </a:xfrm>
              <a:prstGeom prst="rect">
                <a:avLst/>
              </a:prstGeom>
              <a:blipFill>
                <a:blip r:embed="rId2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38703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915ED6C0-5E84-4E10-A4CF-F9EC2B1201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-3035438" y="-2256450"/>
            <a:ext cx="13150815" cy="1169849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CBEE595-79B6-4317-BED7-C1167E84CD6D}"/>
              </a:ext>
            </a:extLst>
          </p:cNvPr>
          <p:cNvCxnSpPr>
            <a:cxnSpLocks/>
          </p:cNvCxnSpPr>
          <p:nvPr/>
        </p:nvCxnSpPr>
        <p:spPr>
          <a:xfrm flipV="1">
            <a:off x="4848530" y="3295867"/>
            <a:ext cx="1247470" cy="725536"/>
          </a:xfrm>
          <a:prstGeom prst="line">
            <a:avLst/>
          </a:prstGeom>
          <a:ln w="38100">
            <a:solidFill>
              <a:schemeClr val="accent1">
                <a:alpha val="58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1909B074-4AAB-40D1-8F00-0AB42BADB630}"/>
              </a:ext>
            </a:extLst>
          </p:cNvPr>
          <p:cNvSpPr/>
          <p:nvPr/>
        </p:nvSpPr>
        <p:spPr>
          <a:xfrm>
            <a:off x="2103514" y="1427634"/>
            <a:ext cx="5367483" cy="522245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B54C71A-7C1E-41BA-8A80-95737C4AD35B}"/>
              </a:ext>
            </a:extLst>
          </p:cNvPr>
          <p:cNvCxnSpPr>
            <a:cxnSpLocks/>
          </p:cNvCxnSpPr>
          <p:nvPr/>
        </p:nvCxnSpPr>
        <p:spPr>
          <a:xfrm>
            <a:off x="4787257" y="1482270"/>
            <a:ext cx="3" cy="261123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4DBD37D3-F897-4A06-B63E-C54444B44E15}"/>
              </a:ext>
            </a:extLst>
          </p:cNvPr>
          <p:cNvSpPr txBox="1"/>
          <p:nvPr/>
        </p:nvSpPr>
        <p:spPr>
          <a:xfrm>
            <a:off x="4414669" y="2633964"/>
            <a:ext cx="658767" cy="461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i="1" dirty="0"/>
              <a:t>R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316C4E0-8A3F-4EA9-B850-D36EBEE78BCB}"/>
              </a:ext>
            </a:extLst>
          </p:cNvPr>
          <p:cNvCxnSpPr>
            <a:cxnSpLocks/>
          </p:cNvCxnSpPr>
          <p:nvPr/>
        </p:nvCxnSpPr>
        <p:spPr>
          <a:xfrm>
            <a:off x="4969513" y="1427637"/>
            <a:ext cx="6499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FB95F34D-F6AC-4AAC-81F8-6BA15B8711D8}"/>
              </a:ext>
            </a:extLst>
          </p:cNvPr>
          <p:cNvCxnSpPr>
            <a:cxnSpLocks/>
          </p:cNvCxnSpPr>
          <p:nvPr/>
        </p:nvCxnSpPr>
        <p:spPr>
          <a:xfrm>
            <a:off x="4969513" y="1427637"/>
            <a:ext cx="2415078" cy="40027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8B7BA692-DFAF-44FF-B222-AF8953E8E2CE}"/>
              </a:ext>
            </a:extLst>
          </p:cNvPr>
          <p:cNvSpPr txBox="1"/>
          <p:nvPr/>
        </p:nvSpPr>
        <p:spPr>
          <a:xfrm>
            <a:off x="5363191" y="1482269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1</a:t>
            </a:r>
            <a:endParaRPr lang="en-CA" sz="28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C646615-F01E-4B12-AAE7-FDD3AC8D3946}"/>
              </a:ext>
            </a:extLst>
          </p:cNvPr>
          <p:cNvCxnSpPr>
            <a:cxnSpLocks/>
          </p:cNvCxnSpPr>
          <p:nvPr/>
        </p:nvCxnSpPr>
        <p:spPr>
          <a:xfrm>
            <a:off x="4787256" y="4112313"/>
            <a:ext cx="2291283" cy="1005311"/>
          </a:xfrm>
          <a:prstGeom prst="line">
            <a:avLst/>
          </a:prstGeom>
          <a:ln w="38100">
            <a:solidFill>
              <a:schemeClr val="accent1">
                <a:alpha val="58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B0739A0-2FE6-4224-91FE-8E5011D13F24}"/>
              </a:ext>
            </a:extLst>
          </p:cNvPr>
          <p:cNvSpPr txBox="1"/>
          <p:nvPr/>
        </p:nvSpPr>
        <p:spPr>
          <a:xfrm>
            <a:off x="6425821" y="4398120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3</a:t>
            </a:r>
            <a:endParaRPr lang="en-CA" sz="28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BB8C37-1B86-4DA3-B12D-4B05D0621546}"/>
              </a:ext>
            </a:extLst>
          </p:cNvPr>
          <p:cNvSpPr txBox="1"/>
          <p:nvPr/>
        </p:nvSpPr>
        <p:spPr>
          <a:xfrm>
            <a:off x="4787255" y="1670651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  <a:endParaRPr lang="en-CA" sz="28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0EBEE7-93E3-4114-BE89-2061839E5132}"/>
              </a:ext>
            </a:extLst>
          </p:cNvPr>
          <p:cNvSpPr txBox="1"/>
          <p:nvPr/>
        </p:nvSpPr>
        <p:spPr>
          <a:xfrm>
            <a:off x="4850894" y="3535721"/>
            <a:ext cx="658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4</a:t>
            </a:r>
            <a:endParaRPr lang="en-CA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2E56B3-FC0E-44B4-A29B-2A358DF59054}"/>
              </a:ext>
            </a:extLst>
          </p:cNvPr>
          <p:cNvSpPr txBox="1"/>
          <p:nvPr/>
        </p:nvSpPr>
        <p:spPr>
          <a:xfrm>
            <a:off x="8534847" y="2628405"/>
            <a:ext cx="469344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90 - </a:t>
            </a:r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180 - 2</a:t>
            </a:r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180 - </a:t>
            </a:r>
            <a:r>
              <a:rPr lang="el-GR" sz="2800" b="1" dirty="0"/>
              <a:t>ϴ</a:t>
            </a:r>
            <a:r>
              <a:rPr lang="en-CA" sz="2800" b="1" baseline="-25000" dirty="0"/>
              <a:t>2 </a:t>
            </a:r>
            <a:r>
              <a:rPr lang="en-CA" sz="2800" b="1" dirty="0"/>
              <a:t>- </a:t>
            </a:r>
            <a:r>
              <a:rPr lang="el-GR" sz="2800" b="1" dirty="0"/>
              <a:t>ϴ</a:t>
            </a:r>
            <a:r>
              <a:rPr lang="en-CA" sz="2800" b="1" baseline="-25000" dirty="0"/>
              <a:t>3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</a:t>
            </a:r>
            <a:r>
              <a:rPr lang="el-GR" sz="2800" b="1" dirty="0"/>
              <a:t>ϴ</a:t>
            </a:r>
            <a:r>
              <a:rPr lang="en-CA" sz="2800" b="1" baseline="-25000" dirty="0"/>
              <a:t>4</a:t>
            </a:r>
          </a:p>
          <a:p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</a:t>
            </a:r>
            <a:r>
              <a:rPr lang="el-GR" sz="2800" b="1" dirty="0"/>
              <a:t>ϴ</a:t>
            </a:r>
            <a:r>
              <a:rPr lang="en-CA" sz="2800" b="1" baseline="-25000" dirty="0"/>
              <a:t>4 </a:t>
            </a:r>
            <a:r>
              <a:rPr lang="en-CA" sz="2800" b="1" dirty="0"/>
              <a:t>/ 2</a:t>
            </a:r>
          </a:p>
          <a:p>
            <a:endParaRPr lang="en-CA" sz="2800" b="1" baseline="-25000" dirty="0"/>
          </a:p>
          <a:p>
            <a:r>
              <a:rPr lang="en-CA" sz="2800" b="1" dirty="0"/>
              <a:t>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4 </a:t>
            </a:r>
            <a:r>
              <a:rPr lang="en-CA" sz="2800" b="1" dirty="0"/>
              <a:t>/ 2 = (</a:t>
            </a:r>
            <a:r>
              <a:rPr lang="en-CA" sz="2800" b="1" i="1" dirty="0"/>
              <a:t>C </a:t>
            </a:r>
            <a:r>
              <a:rPr lang="en-CA" sz="2800" b="1" dirty="0"/>
              <a:t>/ 2) / </a:t>
            </a:r>
            <a:r>
              <a:rPr lang="en-CA" sz="2800" b="1" i="1" dirty="0"/>
              <a:t>R</a:t>
            </a:r>
          </a:p>
          <a:p>
            <a:r>
              <a:rPr lang="en-CA" sz="2800" b="1" dirty="0"/>
              <a:t>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(</a:t>
            </a:r>
            <a:r>
              <a:rPr lang="en-CA" sz="2800" b="1" i="1" dirty="0"/>
              <a:t>C </a:t>
            </a:r>
            <a:r>
              <a:rPr lang="en-CA" sz="2800" b="1" dirty="0"/>
              <a:t>/ 2) / </a:t>
            </a:r>
            <a:r>
              <a:rPr lang="en-CA" sz="2800" b="1" i="1" dirty="0"/>
              <a:t>R</a:t>
            </a:r>
          </a:p>
          <a:p>
            <a:r>
              <a:rPr lang="en-CA" sz="2800" b="1" i="1" dirty="0"/>
              <a:t>R = </a:t>
            </a:r>
            <a:r>
              <a:rPr lang="en-CA" sz="2800" b="1" dirty="0"/>
              <a:t>(</a:t>
            </a:r>
            <a:r>
              <a:rPr lang="en-CA" sz="2800" b="1" i="1" dirty="0"/>
              <a:t>C </a:t>
            </a:r>
            <a:r>
              <a:rPr lang="en-CA" sz="2800" b="1" dirty="0"/>
              <a:t>/ 2) / 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endParaRPr lang="en-CA" sz="2800" b="1" i="1" dirty="0"/>
          </a:p>
          <a:p>
            <a:endParaRPr lang="en-CA" sz="2800" b="1" dirty="0"/>
          </a:p>
          <a:p>
            <a:endParaRPr lang="en-CA" sz="2800" b="1" baseline="-25000" dirty="0"/>
          </a:p>
          <a:p>
            <a:endParaRPr lang="en-CA" sz="2800" b="1" baseline="-25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812187-2261-4AF1-BF06-968240BE4459}"/>
              </a:ext>
            </a:extLst>
          </p:cNvPr>
          <p:cNvSpPr txBox="1"/>
          <p:nvPr/>
        </p:nvSpPr>
        <p:spPr>
          <a:xfrm>
            <a:off x="6205134" y="2864796"/>
            <a:ext cx="658767" cy="461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i="1" dirty="0"/>
              <a:t>C</a:t>
            </a: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77322805-3064-4693-A350-DDE9A792C5F4}"/>
              </a:ext>
            </a:extLst>
          </p:cNvPr>
          <p:cNvSpPr/>
          <p:nvPr/>
        </p:nvSpPr>
        <p:spPr>
          <a:xfrm rot="20199177">
            <a:off x="4239529" y="3496653"/>
            <a:ext cx="1247470" cy="1133340"/>
          </a:xfrm>
          <a:prstGeom prst="arc">
            <a:avLst>
              <a:gd name="adj1" fmla="val 17447889"/>
              <a:gd name="adj2" fmla="val 2888895"/>
            </a:avLst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4986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table, sitting, black&#10;&#10;Description automatically generated">
            <a:extLst>
              <a:ext uri="{FF2B5EF4-FFF2-40B4-BE49-F238E27FC236}">
                <a16:creationId xmlns:a16="http://schemas.microsoft.com/office/drawing/2014/main" id="{36A06D06-335E-4A6F-830D-0A78950C6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553" b="97798" l="5598" r="95083">
                        <a14:foregroundMark x1="7148" y1="23408" x2="5711" y2="37578"/>
                        <a14:foregroundMark x1="16150" y1="5553" x2="32413" y2="7707"/>
                        <a14:foregroundMark x1="83434" y1="92580" x2="91452" y2="93202"/>
                        <a14:foregroundMark x1="89977" y1="97798" x2="86838" y2="96601"/>
                        <a14:foregroundMark x1="80295" y1="88894" x2="80295" y2="88894"/>
                        <a14:foregroundMark x1="54766" y1="67401" x2="54766" y2="67401"/>
                        <a14:foregroundMark x1="94856" y1="95069" x2="94856" y2="95069"/>
                        <a14:foregroundMark x1="95083" y1="93825" x2="95083" y2="93825"/>
                        <a14:foregroundMark x1="12254" y1="40641" x2="12254" y2="40641"/>
                        <a14:foregroundMark x1="7867" y1="40929" x2="7867" y2="40929"/>
                        <a14:foregroundMark x1="7413" y1="41264" x2="7413" y2="412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797" y="2582722"/>
            <a:ext cx="5227612" cy="4130288"/>
          </a:xfrm>
          <a:prstGeom prst="rect">
            <a:avLst/>
          </a:prstGeom>
        </p:spPr>
      </p:pic>
      <p:pic>
        <p:nvPicPr>
          <p:cNvPr id="7" name="Picture 6" descr="A picture containing animal, sitting, table, black&#10;&#10;Description automatically generated">
            <a:extLst>
              <a:ext uri="{FF2B5EF4-FFF2-40B4-BE49-F238E27FC236}">
                <a16:creationId xmlns:a16="http://schemas.microsoft.com/office/drawing/2014/main" id="{833F06ED-E4C8-460F-94E3-3EF50ED1D4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9" b="96195" l="1207" r="94644">
                        <a14:foregroundMark x1="30441" y1="6775" x2="30441" y2="6775"/>
                        <a14:foregroundMark x1="7054" y1="28028" x2="4527" y2="37541"/>
                        <a14:foregroundMark x1="91098" y1="72483" x2="94644" y2="85754"/>
                        <a14:foregroundMark x1="94644" y1="85754" x2="92720" y2="96241"/>
                        <a14:foregroundMark x1="25009" y1="2599" x2="25009" y2="2599"/>
                        <a14:foregroundMark x1="11581" y1="47610" x2="11581" y2="47610"/>
                        <a14:foregroundMark x1="9091" y1="7889" x2="9091" y2="7889"/>
                        <a14:foregroundMark x1="11807" y1="7889" x2="11807" y2="7889"/>
                        <a14:foregroundMark x1="5696" y1="5058" x2="5696" y2="5058"/>
                        <a14:foregroundMark x1="8638" y1="5754" x2="8638" y2="5754"/>
                        <a14:foregroundMark x1="9280" y1="5708" x2="9280" y2="5708"/>
                        <a14:foregroundMark x1="5055" y1="6450" x2="5055" y2="6450"/>
                        <a14:foregroundMark x1="1207" y1="7889" x2="1207" y2="7889"/>
                        <a14:foregroundMark x1="5621" y1="6543" x2="5621" y2="6543"/>
                        <a14:foregroundMark x1="1320" y1="7842" x2="1320" y2="7842"/>
                        <a14:foregroundMark x1="10147" y1="6543" x2="10147" y2="6543"/>
                        <a14:foregroundMark x1="5055" y1="4594" x2="5055" y2="4594"/>
                        <a14:foregroundMark x1="6790" y1="44594" x2="6790" y2="44594"/>
                        <a14:foregroundMark x1="9883" y1="15220" x2="9883" y2="15220"/>
                        <a14:foregroundMark x1="7092" y1="18329" x2="7092" y2="18329"/>
                        <a14:foregroundMark x1="5696" y1="43712" x2="5696" y2="43712"/>
                        <a14:backgroundMark x1="56130" y1="39211" x2="76801" y2="67703"/>
                        <a14:backgroundMark x1="5470" y1="6404" x2="5470" y2="6404"/>
                        <a14:backgroundMark x1="4942" y1="4455" x2="4942" y2="44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609" y="144990"/>
            <a:ext cx="4521758" cy="3675740"/>
          </a:xfrm>
          <a:prstGeom prst="rect">
            <a:avLst/>
          </a:prstGeom>
        </p:spPr>
      </p:pic>
      <p:pic>
        <p:nvPicPr>
          <p:cNvPr id="13" name="Picture 12" descr="A picture containing indoor, sitting, table, small&#10;&#10;Description automatically generated">
            <a:extLst>
              <a:ext uri="{FF2B5EF4-FFF2-40B4-BE49-F238E27FC236}">
                <a16:creationId xmlns:a16="http://schemas.microsoft.com/office/drawing/2014/main" id="{5B653208-9562-4B18-B09F-2D9CEEEEB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205" b="97090" l="2844" r="95078">
                        <a14:foregroundMark x1="40357" y1="7659" x2="34415" y2="6205"/>
                        <a14:foregroundMark x1="6125" y1="30766" x2="11265" y2="46170"/>
                        <a14:foregroundMark x1="11265" y1="46170" x2="11265" y2="46170"/>
                        <a14:foregroundMark x1="92599" y1="52888" x2="86657" y2="92597"/>
                        <a14:foregroundMark x1="86657" y1="92597" x2="86657" y2="92597"/>
                        <a14:foregroundMark x1="2844" y1="31707" x2="3245" y2="38211"/>
                        <a14:foregroundMark x1="95880" y1="61789" x2="95078" y2="81087"/>
                        <a14:foregroundMark x1="95078" y1="81087" x2="92855" y2="89773"/>
                        <a14:foregroundMark x1="92855" y1="89773" x2="88115" y2="97133"/>
                        <a14:foregroundMark x1="88115" y1="97133" x2="83376" y2="95935"/>
                        <a14:foregroundMark x1="95078" y1="56269" x2="94860" y2="824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57" y="564090"/>
            <a:ext cx="6196410" cy="52792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E85202C-D025-4EEB-A9BC-9484B5DA4297}"/>
              </a:ext>
            </a:extLst>
          </p:cNvPr>
          <p:cNvSpPr txBox="1"/>
          <p:nvPr/>
        </p:nvSpPr>
        <p:spPr>
          <a:xfrm>
            <a:off x="487567" y="364035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8CE6F2-B38D-4A0B-8AAF-415CDBBDDD24}"/>
              </a:ext>
            </a:extLst>
          </p:cNvPr>
          <p:cNvSpPr txBox="1"/>
          <p:nvPr/>
        </p:nvSpPr>
        <p:spPr>
          <a:xfrm>
            <a:off x="9593467" y="163980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2.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A99E1-F843-4955-A41F-A8FE9DFF2E6F}"/>
              </a:ext>
            </a:extLst>
          </p:cNvPr>
          <p:cNvSpPr txBox="1"/>
          <p:nvPr/>
        </p:nvSpPr>
        <p:spPr>
          <a:xfrm>
            <a:off x="9034488" y="3104090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3.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92878B8-77BA-4CB5-88AF-A1858A5C9ED0}"/>
              </a:ext>
            </a:extLst>
          </p:cNvPr>
          <p:cNvSpPr/>
          <p:nvPr/>
        </p:nvSpPr>
        <p:spPr>
          <a:xfrm>
            <a:off x="7942149" y="206843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2F512E1-EF7D-44CE-B200-40D2D40ECEAD}"/>
              </a:ext>
            </a:extLst>
          </p:cNvPr>
          <p:cNvSpPr/>
          <p:nvPr/>
        </p:nvSpPr>
        <p:spPr>
          <a:xfrm>
            <a:off x="11003643" y="337500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C155CBD-4F95-4051-8683-AA699F34D3F0}"/>
              </a:ext>
            </a:extLst>
          </p:cNvPr>
          <p:cNvSpPr/>
          <p:nvPr/>
        </p:nvSpPr>
        <p:spPr>
          <a:xfrm>
            <a:off x="8269968" y="264998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47199AE-FDFD-4B65-8A99-DECF24973AFE}"/>
              </a:ext>
            </a:extLst>
          </p:cNvPr>
          <p:cNvSpPr/>
          <p:nvPr/>
        </p:nvSpPr>
        <p:spPr>
          <a:xfrm>
            <a:off x="11187367" y="6258462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4C354F3-4E11-479A-A57F-2F6980275C78}"/>
              </a:ext>
            </a:extLst>
          </p:cNvPr>
          <p:cNvSpPr/>
          <p:nvPr/>
        </p:nvSpPr>
        <p:spPr>
          <a:xfrm>
            <a:off x="5917293" y="548843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368E961-8A50-48D9-AA9C-A39D540DE929}"/>
              </a:ext>
            </a:extLst>
          </p:cNvPr>
          <p:cNvSpPr/>
          <p:nvPr/>
        </p:nvSpPr>
        <p:spPr>
          <a:xfrm>
            <a:off x="2031093" y="65614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0726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389</Words>
  <Application>Microsoft Office PowerPoint</Application>
  <PresentationFormat>Widescreen</PresentationFormat>
  <Paragraphs>64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mannfred boehm</dc:creator>
  <cp:lastModifiedBy>mannfred boehm</cp:lastModifiedBy>
  <cp:revision>38</cp:revision>
  <dcterms:created xsi:type="dcterms:W3CDTF">2019-07-31T22:07:10Z</dcterms:created>
  <dcterms:modified xsi:type="dcterms:W3CDTF">2019-11-22T00:05:29Z</dcterms:modified>
</cp:coreProperties>
</file>

<file path=docProps/thumbnail.jpeg>
</file>